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1b16c23935_4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1b16c23935_4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b0b57af9b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1b0b57af9b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b16c23935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1b16c23935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1b0b57af9b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1b0b57af9b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b16c2393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b16c2393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b0b57af9b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b0b57af9b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b0b57af9b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b0b57af9b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b0b57af9b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1b0b57af9b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think I’ll rerun the code for this to remove the white lines going across the image.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b0b57af9b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1b0b57af9b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1b0b57af9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1b0b57af9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b16c23935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1b16c23935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NASHVILLE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Richard Desatnik, Katherene Qi, Divyangum Dutta, Boda Huo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 Results</a:t>
            </a:r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39" name="Google Shape;139;p22"/>
          <p:cNvPicPr preferRelativeResize="0"/>
          <p:nvPr/>
        </p:nvPicPr>
        <p:blipFill rotWithShape="1">
          <a:blip r:embed="rId3">
            <a:alphaModFix/>
          </a:blip>
          <a:srcRect l="26461" t="22980" r="21611" b="23972"/>
          <a:stretch/>
        </p:blipFill>
        <p:spPr>
          <a:xfrm>
            <a:off x="4695875" y="1017725"/>
            <a:ext cx="3776576" cy="341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2"/>
          <p:cNvPicPr preferRelativeResize="0"/>
          <p:nvPr/>
        </p:nvPicPr>
        <p:blipFill rotWithShape="1">
          <a:blip r:embed="rId4">
            <a:alphaModFix/>
          </a:blip>
          <a:srcRect l="21201" t="23172" r="21834" b="25241"/>
          <a:stretch/>
        </p:blipFill>
        <p:spPr>
          <a:xfrm>
            <a:off x="311700" y="1017725"/>
            <a:ext cx="4260300" cy="3419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Next steps (future work)</a:t>
            </a:r>
            <a:endParaRPr b="1"/>
          </a:p>
        </p:txBody>
      </p:sp>
      <p:sp>
        <p:nvSpPr>
          <p:cNvPr id="146" name="Google Shape;146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888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lphaLcPeriod"/>
            </a:pPr>
            <a:r>
              <a:rPr lang="en" sz="2200">
                <a:solidFill>
                  <a:schemeClr val="dk1"/>
                </a:solidFill>
              </a:rPr>
              <a:t>Connect Robots + control them to move according to the path</a:t>
            </a:r>
            <a:endParaRPr sz="2200">
              <a:solidFill>
                <a:schemeClr val="dk1"/>
              </a:solidFill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lphaLcPeriod"/>
            </a:pPr>
            <a:r>
              <a:rPr lang="en" sz="2200">
                <a:solidFill>
                  <a:schemeClr val="dk1"/>
                </a:solidFill>
              </a:rPr>
              <a:t>Live stitching → using video feeds</a:t>
            </a:r>
            <a:endParaRPr sz="2200">
              <a:solidFill>
                <a:schemeClr val="dk1"/>
              </a:solidFill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lphaLcPeriod"/>
            </a:pPr>
            <a:r>
              <a:rPr lang="en" sz="2200">
                <a:solidFill>
                  <a:schemeClr val="dk1"/>
                </a:solidFill>
              </a:rPr>
              <a:t>Scaling to a bigger warehouse</a:t>
            </a:r>
            <a:endParaRPr sz="2200">
              <a:solidFill>
                <a:schemeClr val="dk1"/>
              </a:solidFill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lphaLcPeriod"/>
            </a:pPr>
            <a:r>
              <a:rPr lang="en" sz="2200">
                <a:solidFill>
                  <a:schemeClr val="dk1"/>
                </a:solidFill>
              </a:rPr>
              <a:t>Integrating more cameras and mirrors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148" name="Google Shape;148;p23" title="PXL_20241121_214906435~2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2600" y="1170125"/>
            <a:ext cx="3638998" cy="3215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Q &amp; A</a:t>
            </a:r>
            <a:endParaRPr b="1"/>
          </a:p>
        </p:txBody>
      </p:sp>
      <p:sp>
        <p:nvSpPr>
          <p:cNvPr id="154" name="Google Shape;15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155" name="Google Shape;1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3224" y="1152475"/>
            <a:ext cx="3737551" cy="372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Intro </a:t>
            </a:r>
            <a:endParaRPr b="1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0" y="1235100"/>
            <a:ext cx="43119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3620" algn="l" rtl="0">
              <a:spcBef>
                <a:spcPts val="0"/>
              </a:spcBef>
              <a:spcAft>
                <a:spcPts val="0"/>
              </a:spcAft>
              <a:buSzPts val="2284"/>
              <a:buChar char="●"/>
            </a:pPr>
            <a:r>
              <a:rPr lang="en" sz="2283"/>
              <a:t>Research goal</a:t>
            </a:r>
            <a:endParaRPr sz="2283"/>
          </a:p>
          <a:p>
            <a:pPr marL="457200" lvl="0" indent="-373620" algn="l" rtl="0">
              <a:spcBef>
                <a:spcPts val="0"/>
              </a:spcBef>
              <a:spcAft>
                <a:spcPts val="0"/>
              </a:spcAft>
              <a:buSzPts val="2284"/>
              <a:buChar char="●"/>
            </a:pPr>
            <a:r>
              <a:rPr lang="en" sz="2283"/>
              <a:t>Hardware Setup</a:t>
            </a:r>
            <a:endParaRPr sz="2283"/>
          </a:p>
          <a:p>
            <a:pPr marL="457200" lvl="0" indent="-373620" algn="l" rtl="0">
              <a:spcBef>
                <a:spcPts val="0"/>
              </a:spcBef>
              <a:spcAft>
                <a:spcPts val="0"/>
              </a:spcAft>
              <a:buSzPts val="2284"/>
              <a:buChar char="●"/>
            </a:pPr>
            <a:r>
              <a:rPr lang="en" sz="2283"/>
              <a:t>Restoring the fisheye images</a:t>
            </a:r>
            <a:endParaRPr sz="2283"/>
          </a:p>
          <a:p>
            <a:pPr marL="457200" lvl="0" indent="-373620" algn="l" rtl="0">
              <a:spcBef>
                <a:spcPts val="0"/>
              </a:spcBef>
              <a:spcAft>
                <a:spcPts val="0"/>
              </a:spcAft>
              <a:buSzPts val="2284"/>
              <a:buChar char="●"/>
            </a:pPr>
            <a:r>
              <a:rPr lang="en" sz="2283"/>
              <a:t>Image Stitching with SIFT</a:t>
            </a:r>
            <a:endParaRPr sz="2283"/>
          </a:p>
          <a:p>
            <a:pPr marL="457200" lvl="0" indent="-373620" algn="l" rtl="0">
              <a:spcBef>
                <a:spcPts val="0"/>
              </a:spcBef>
              <a:spcAft>
                <a:spcPts val="0"/>
              </a:spcAft>
              <a:buSzPts val="2284"/>
              <a:buChar char="●"/>
            </a:pPr>
            <a:r>
              <a:rPr lang="en" sz="2283"/>
              <a:t>Learning and Recognition with YOLO</a:t>
            </a:r>
            <a:endParaRPr sz="2283"/>
          </a:p>
          <a:p>
            <a:pPr marL="457200" lvl="0" indent="-373620" algn="l" rtl="0">
              <a:spcBef>
                <a:spcPts val="0"/>
              </a:spcBef>
              <a:spcAft>
                <a:spcPts val="0"/>
              </a:spcAft>
              <a:buSzPts val="2284"/>
              <a:buChar char="●"/>
            </a:pPr>
            <a:r>
              <a:rPr lang="en" sz="2283"/>
              <a:t>Path Planning</a:t>
            </a:r>
            <a:endParaRPr sz="2283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283"/>
              <a:t>Summary and Conclusion</a:t>
            </a:r>
            <a:r>
              <a:rPr lang="en" sz="2600"/>
              <a:t> </a:t>
            </a:r>
            <a:endParaRPr sz="2600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560" y="0"/>
            <a:ext cx="2296490" cy="189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7050" y="0"/>
            <a:ext cx="2335026" cy="1896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7500" y="1939950"/>
            <a:ext cx="3593300" cy="31491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/>
          <p:nvPr/>
        </p:nvSpPr>
        <p:spPr>
          <a:xfrm>
            <a:off x="6471650" y="1606475"/>
            <a:ext cx="405000" cy="572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accent1"/>
              </a:highlight>
            </a:endParaRPr>
          </a:p>
        </p:txBody>
      </p:sp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Hardware</a:t>
            </a:r>
            <a:endParaRPr b="1"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175700" y="1152475"/>
            <a:ext cx="286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3 Robots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6 People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4 Shelves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1 Additional Obstacle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Warehouse size</a:t>
            </a:r>
            <a:endParaRPr sz="21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Height: 10.5m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Width: 16m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Length: 24.7m</a:t>
            </a:r>
            <a:endParaRPr sz="1700"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8950" y="626125"/>
            <a:ext cx="3025050" cy="403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8462" y="2762900"/>
            <a:ext cx="2850489" cy="1900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3553" y="626125"/>
            <a:ext cx="2860296" cy="20204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Fisheye Photos</a:t>
            </a:r>
            <a:endParaRPr b="1"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822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Original image misses critical information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Fisheye covers area but is distorted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restoration with OpenCV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cv2.fisheye.estimateNewCameraMatrixForUndistortRectify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cv2.fisheye.undistortImage</a:t>
            </a:r>
            <a:endParaRPr sz="1600"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300" y="-12"/>
            <a:ext cx="2079575" cy="1556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2835" y="-22950"/>
            <a:ext cx="2018141" cy="15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3550" y="1485700"/>
            <a:ext cx="2236700" cy="181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90996" y="1485700"/>
            <a:ext cx="2199805" cy="181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85100" y="3169077"/>
            <a:ext cx="2236700" cy="1974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92675" y="3183294"/>
            <a:ext cx="2199800" cy="196020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/>
          <p:nvPr/>
        </p:nvSpPr>
        <p:spPr>
          <a:xfrm>
            <a:off x="5196188" y="1359275"/>
            <a:ext cx="271800" cy="358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7467538" y="1359275"/>
            <a:ext cx="271800" cy="358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5196188" y="2990725"/>
            <a:ext cx="271800" cy="358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7485988" y="2990725"/>
            <a:ext cx="271800" cy="358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ldNum" idx="12"/>
          </p:nvPr>
        </p:nvSpPr>
        <p:spPr>
          <a:xfrm>
            <a:off x="83962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700" y="1169188"/>
            <a:ext cx="5734050" cy="32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1903200" y="488200"/>
            <a:ext cx="5337600" cy="4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1"/>
                </a:solidFill>
              </a:rPr>
              <a:t>Matching Results</a:t>
            </a:r>
            <a:endParaRPr sz="2500" b="1">
              <a:solidFill>
                <a:schemeClr val="dk1"/>
              </a:solidFill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123500" y="1452863"/>
            <a:ext cx="3169200" cy="30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FlannBasedMatcher</a:t>
            </a:r>
            <a:endParaRPr sz="2000">
              <a:solidFill>
                <a:schemeClr val="dk2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Heuristic for good matches</a:t>
            </a:r>
            <a:endParaRPr sz="2000">
              <a:solidFill>
                <a:schemeClr val="dk2"/>
              </a:solidFill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</a:pPr>
            <a:r>
              <a:rPr lang="en" sz="2000">
                <a:solidFill>
                  <a:schemeClr val="dk2"/>
                </a:solidFill>
              </a:rPr>
              <a:t>Lowe’s ratio test</a:t>
            </a:r>
            <a:endParaRPr sz="2000">
              <a:solidFill>
                <a:schemeClr val="dk2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cv2.findHomography()</a:t>
            </a:r>
            <a:endParaRPr sz="2000">
              <a:solidFill>
                <a:schemeClr val="dk2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cv2.warpPerspective()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102" name="Google Shape;10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r="39335"/>
          <a:stretch/>
        </p:blipFill>
        <p:spPr>
          <a:xfrm>
            <a:off x="1052039" y="0"/>
            <a:ext cx="703992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Using YOLO</a:t>
            </a:r>
            <a:r>
              <a:rPr lang="en"/>
              <a:t> </a:t>
            </a:r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866600" cy="36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900"/>
              <a:t>Annotated images using labeling in YOLO format.</a:t>
            </a:r>
            <a:endParaRPr sz="19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900"/>
              <a:t>Classify objects into Shelf, Person, Robot etc.</a:t>
            </a:r>
            <a:endParaRPr sz="19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900"/>
              <a:t>50 epochs with a batch size of 16.</a:t>
            </a:r>
            <a:endParaRPr sz="19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900"/>
              <a:t>Can save past training data + add more data / learning.</a:t>
            </a:r>
            <a:endParaRPr sz="19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900"/>
              <a:t>Class labels and Bounding boxes with coordinates</a:t>
            </a:r>
            <a:endParaRPr sz="1900"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8225" y="1152475"/>
            <a:ext cx="4033751" cy="3227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/>
        </p:nvSpPr>
        <p:spPr>
          <a:xfrm>
            <a:off x="645600" y="171350"/>
            <a:ext cx="7852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1">
                <a:solidFill>
                  <a:schemeClr val="dk1"/>
                </a:solidFill>
              </a:rPr>
              <a:t>Results and Confidence Scores</a:t>
            </a:r>
            <a:endParaRPr sz="2500" b="1"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472" y="917775"/>
            <a:ext cx="4464153" cy="386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9175" y="917775"/>
            <a:ext cx="4007900" cy="386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>
            <a:spLocks noGrp="1"/>
          </p:cNvSpPr>
          <p:nvPr>
            <p:ph type="title"/>
          </p:nvPr>
        </p:nvSpPr>
        <p:spPr>
          <a:xfrm>
            <a:off x="311700" y="32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Path Planning</a:t>
            </a:r>
            <a:endParaRPr b="1"/>
          </a:p>
        </p:txBody>
      </p:sp>
      <p:sp>
        <p:nvSpPr>
          <p:cNvPr id="130" name="Google Shape;130;p21"/>
          <p:cNvSpPr txBox="1">
            <a:spLocks noGrp="1"/>
          </p:cNvSpPr>
          <p:nvPr>
            <p:ph type="body" idx="1"/>
          </p:nvPr>
        </p:nvSpPr>
        <p:spPr>
          <a:xfrm>
            <a:off x="78300" y="1044538"/>
            <a:ext cx="611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</a:pPr>
            <a:r>
              <a:rPr lang="en" sz="1900" b="1">
                <a:solidFill>
                  <a:schemeClr val="dk1"/>
                </a:solidFill>
              </a:rPr>
              <a:t>Objective</a:t>
            </a:r>
            <a:endParaRPr sz="1900" b="1">
              <a:solidFill>
                <a:schemeClr val="dk1"/>
              </a:solidFill>
            </a:endParaRPr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lphaLcPeriod"/>
            </a:pPr>
            <a:r>
              <a:rPr lang="en" sz="1900">
                <a:solidFill>
                  <a:schemeClr val="dk1"/>
                </a:solidFill>
              </a:rPr>
              <a:t>Enable robots to navigate around obstacles using path planning.</a:t>
            </a:r>
            <a:endParaRPr sz="1900">
              <a:solidFill>
                <a:schemeClr val="dk1"/>
              </a:solidFill>
            </a:endParaRPr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lphaLcPeriod"/>
            </a:pPr>
            <a:r>
              <a:rPr lang="en" sz="1900">
                <a:solidFill>
                  <a:schemeClr val="dk1"/>
                </a:solidFill>
              </a:rPr>
              <a:t>Visualize the path overlay on the environment for verification.</a:t>
            </a:r>
            <a:endParaRPr sz="1900">
              <a:solidFill>
                <a:schemeClr val="dk1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</a:pPr>
            <a:r>
              <a:rPr lang="en" sz="1900" b="1">
                <a:solidFill>
                  <a:schemeClr val="dk1"/>
                </a:solidFill>
              </a:rPr>
              <a:t>Path Planning Technique</a:t>
            </a:r>
            <a:endParaRPr sz="1900" b="1">
              <a:solidFill>
                <a:schemeClr val="dk1"/>
              </a:solidFill>
            </a:endParaRPr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lphaLcPeriod"/>
            </a:pPr>
            <a:r>
              <a:rPr lang="en" sz="1900">
                <a:solidFill>
                  <a:schemeClr val="dk1"/>
                </a:solidFill>
              </a:rPr>
              <a:t>Uses a shortest-path search algorithm on a binary cost-map.</a:t>
            </a:r>
            <a:endParaRPr sz="1900">
              <a:solidFill>
                <a:schemeClr val="dk1"/>
              </a:solidFill>
            </a:endParaRPr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lphaLcPeriod"/>
            </a:pPr>
            <a:r>
              <a:rPr lang="en" sz="1900">
                <a:solidFill>
                  <a:schemeClr val="dk1"/>
                </a:solidFill>
              </a:rPr>
              <a:t>Avoids obstacles (high-cost areas) and finds the most efficient collision-free route.</a:t>
            </a:r>
            <a:endParaRPr sz="1900">
              <a:solidFill>
                <a:schemeClr val="dk1"/>
              </a:solidFill>
            </a:endParaRPr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lphaLcPeriod"/>
            </a:pPr>
            <a:r>
              <a:rPr lang="en" sz="1900">
                <a:solidFill>
                  <a:schemeClr val="dk1"/>
                </a:solidFill>
              </a:rPr>
              <a:t>Optimized for real-time performance.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131" name="Google Shape;131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 rotWithShape="1">
          <a:blip r:embed="rId3">
            <a:alphaModFix/>
          </a:blip>
          <a:srcRect l="18499" t="11661" r="16247" b="10698"/>
          <a:stretch/>
        </p:blipFill>
        <p:spPr>
          <a:xfrm>
            <a:off x="6189600" y="1308250"/>
            <a:ext cx="2831550" cy="2526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277</Words>
  <Application>Microsoft Office PowerPoint</Application>
  <PresentationFormat>On-screen Show (16:9)</PresentationFormat>
  <Paragraphs>67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Arial</vt:lpstr>
      <vt:lpstr>Simple Light</vt:lpstr>
      <vt:lpstr>TEAM NASHVILLE</vt:lpstr>
      <vt:lpstr>Intro </vt:lpstr>
      <vt:lpstr>Hardware</vt:lpstr>
      <vt:lpstr>Fisheye Photos</vt:lpstr>
      <vt:lpstr>PowerPoint Presentation</vt:lpstr>
      <vt:lpstr>PowerPoint Presentation</vt:lpstr>
      <vt:lpstr>Using YOLO </vt:lpstr>
      <vt:lpstr>PowerPoint Presentation</vt:lpstr>
      <vt:lpstr>Path Planning</vt:lpstr>
      <vt:lpstr>Path Results</vt:lpstr>
      <vt:lpstr>Next steps (future work)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Richard Desatnik</dc:creator>
  <cp:lastModifiedBy>Richard Donald Desatnik II</cp:lastModifiedBy>
  <cp:revision>1</cp:revision>
  <dcterms:modified xsi:type="dcterms:W3CDTF">2024-12-03T19:42:27Z</dcterms:modified>
</cp:coreProperties>
</file>